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11"/>
  </p:notesMasterIdLst>
  <p:handoutMasterIdLst>
    <p:handoutMasterId r:id="rId12"/>
  </p:handoutMasterIdLst>
  <p:sldIdLst>
    <p:sldId id="284" r:id="rId2"/>
    <p:sldId id="286" r:id="rId3"/>
    <p:sldId id="285" r:id="rId4"/>
    <p:sldId id="292" r:id="rId5"/>
    <p:sldId id="289" r:id="rId6"/>
    <p:sldId id="293" r:id="rId7"/>
    <p:sldId id="296" r:id="rId8"/>
    <p:sldId id="294" r:id="rId9"/>
    <p:sldId id="295"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99FF33"/>
    <a:srgbClr val="FFCCFF"/>
    <a:srgbClr val="FF00FF"/>
    <a:srgbClr val="CC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5" autoAdjust="0"/>
    <p:restoredTop sz="94671" autoAdjust="0"/>
  </p:normalViewPr>
  <p:slideViewPr>
    <p:cSldViewPr>
      <p:cViewPr>
        <p:scale>
          <a:sx n="81" d="100"/>
          <a:sy n="81" d="100"/>
        </p:scale>
        <p:origin x="-852"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257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63FFD7-798E-43BF-9309-78C94A2F0AFF}" type="datetimeFigureOut">
              <a:rPr kumimoji="1" lang="ja-JP" altLang="en-US" smtClean="0"/>
              <a:t>2019/8/1</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5BD9AF8-AB7A-4F1B-9CB4-A8E1109ED7E2}" type="slidenum">
              <a:rPr kumimoji="1" lang="ja-JP" altLang="en-US" smtClean="0"/>
              <a:t>‹#›</a:t>
            </a:fld>
            <a:endParaRPr kumimoji="1" lang="ja-JP" altLang="en-US"/>
          </a:p>
        </p:txBody>
      </p:sp>
    </p:spTree>
    <p:extLst>
      <p:ext uri="{BB962C8B-B14F-4D97-AF65-F5344CB8AC3E}">
        <p14:creationId xmlns:p14="http://schemas.microsoft.com/office/powerpoint/2010/main" val="2390269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E9CCDA-9724-4957-AD3C-F31C594073EC}" type="datetimeFigureOut">
              <a:rPr kumimoji="1" lang="ja-JP" altLang="en-US" smtClean="0"/>
              <a:t>2019/8/1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29BAF1-C347-421A-8F18-8C2036AB6698}" type="slidenum">
              <a:rPr kumimoji="1" lang="ja-JP" altLang="en-US" smtClean="0"/>
              <a:t>‹#›</a:t>
            </a:fld>
            <a:endParaRPr kumimoji="1" lang="ja-JP" altLang="en-US"/>
          </a:p>
        </p:txBody>
      </p:sp>
    </p:spTree>
    <p:extLst>
      <p:ext uri="{BB962C8B-B14F-4D97-AF65-F5344CB8AC3E}">
        <p14:creationId xmlns:p14="http://schemas.microsoft.com/office/powerpoint/2010/main" val="13856452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r>
              <a:rPr lang="en-US" altLang="ja-JP" dirty="0" smtClean="0"/>
              <a:t>2019/7/4</a:t>
            </a:r>
            <a:endParaRPr lang="ja-JP" alt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ja-JP" altLang="en-US" b="1" dirty="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3"/>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11482" y="5695794"/>
            <a:ext cx="648072" cy="4998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2019/6/6</a:t>
            </a:r>
            <a:endParaRPr kumimoji="1" lang="ja-JP" altLang="en-US"/>
          </a:p>
        </p:txBody>
      </p:sp>
      <p:sp>
        <p:nvSpPr>
          <p:cNvPr id="6" name="Footer Placeholder 5"/>
          <p:cNvSpPr>
            <a:spLocks noGrp="1"/>
          </p:cNvSpPr>
          <p:nvPr>
            <p:ph type="ftr" sz="quarter" idx="11"/>
          </p:nvPr>
        </p:nvSpPr>
        <p:spPr/>
        <p:txBody>
          <a:bodyPr/>
          <a:lstStyle/>
          <a:p>
            <a:r>
              <a:rPr kumimoji="1" lang="ja-JP" altLang="en-US"/>
              <a:t>被災地支援者のための神奈川広域連携プロジェクト（仮称）</a:t>
            </a:r>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Footer Placeholder 4"/>
          <p:cNvSpPr txBox="1">
            <a:spLocks/>
          </p:cNvSpPr>
          <p:nvPr userDrawn="1"/>
        </p:nvSpPr>
        <p:spPr>
          <a:xfrm>
            <a:off x="193638" y="6250164"/>
            <a:ext cx="3786691" cy="365125"/>
          </a:xfrm>
          <a:prstGeom prst="rect">
            <a:avLst/>
          </a:prstGeom>
        </p:spPr>
        <p:txBody>
          <a:bodyPr/>
          <a:lstStyle>
            <a:defPPr>
              <a:defRPr lang="ja-JP"/>
            </a:defPPr>
            <a:lvl1pPr marL="0" algn="l" defTabSz="914400" rtl="0" eaLnBrk="1" latinLnBrk="0" hangingPunct="1">
              <a:defRPr kumimoji="1" sz="11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b="1">
                <a:solidFill>
                  <a:schemeClr val="accent2">
                    <a:lumMod val="75000"/>
                  </a:schemeClr>
                </a:solidFill>
              </a:rPr>
              <a:t>被災地支援者のための神奈川広域連携プロジェクト（仮称）</a:t>
            </a:r>
            <a:endParaRPr lang="en-US" altLang="ja-JP" sz="1400" b="1" dirty="0">
              <a:solidFill>
                <a:schemeClr val="accent2">
                  <a:lumMod val="75000"/>
                </a:schemeClr>
              </a:solidFill>
              <a:latin typeface="HG正楷書体" pitchFamily="65" charset="-128"/>
              <a:ea typeface="HG正楷書体" pitchFamily="65" charset="-128"/>
              <a:cs typeface="ＭＳ Ｐゴシック" pitchFamily="50" charset="-128"/>
            </a:endParaRPr>
          </a:p>
        </p:txBody>
      </p:sp>
      <p:pic>
        <p:nvPicPr>
          <p:cNvPr id="9" name="Picture 3"/>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11482" y="5695794"/>
            <a:ext cx="648072" cy="4998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r>
              <a:rPr kumimoji="1" lang="en-US" altLang="ja-JP"/>
              <a:t>2019/6/6</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2019/6/6</a:t>
            </a:r>
            <a:endParaRPr kumimoji="1" lang="ja-JP" altLang="en-US"/>
          </a:p>
        </p:txBody>
      </p:sp>
      <p:sp>
        <p:nvSpPr>
          <p:cNvPr id="5" name="Footer Placeholder 4"/>
          <p:cNvSpPr>
            <a:spLocks noGrp="1"/>
          </p:cNvSpPr>
          <p:nvPr>
            <p:ph type="ftr" sz="quarter" idx="11"/>
          </p:nvPr>
        </p:nvSpPr>
        <p:spPr/>
        <p:txBody>
          <a:bodyPr/>
          <a:lstStyle/>
          <a:p>
            <a:r>
              <a:rPr lang="ja-JP" altLang="en-US" b="1">
                <a:solidFill>
                  <a:schemeClr val="accent2">
                    <a:lumMod val="75000"/>
                  </a:schemeClr>
                </a:solidFill>
              </a:rPr>
              <a:t>被災地支援者のための神奈川広域連携プロジェクト（仮称）</a:t>
            </a:r>
            <a:endParaRPr lang="en-US" altLang="ja-JP" sz="1400" b="1" dirty="0">
              <a:solidFill>
                <a:schemeClr val="accent2">
                  <a:lumMod val="75000"/>
                </a:schemeClr>
              </a:solidFill>
              <a:latin typeface="HG正楷書体" pitchFamily="65" charset="-128"/>
              <a:ea typeface="HG正楷書体" pitchFamily="65" charset="-128"/>
              <a:cs typeface="ＭＳ Ｐゴシック" pitchFamily="50" charset="-128"/>
            </a:endParaRPr>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pic>
        <p:nvPicPr>
          <p:cNvPr id="7" name="Picture 3"/>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11482" y="5695794"/>
            <a:ext cx="648072" cy="4998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ー 6"/>
          <p:cNvSpPr>
            <a:spLocks noGrp="1"/>
          </p:cNvSpPr>
          <p:nvPr>
            <p:ph type="dt" sz="half" idx="10"/>
          </p:nvPr>
        </p:nvSpPr>
        <p:spPr/>
        <p:txBody>
          <a:bodyPr/>
          <a:lstStyle/>
          <a:p>
            <a:r>
              <a:rPr kumimoji="1" lang="en-US" altLang="ja-JP"/>
              <a:t>2019/6/6</a:t>
            </a:r>
            <a:endParaRPr kumimoji="1" lang="ja-JP" altLang="en-US"/>
          </a:p>
        </p:txBody>
      </p:sp>
      <p:sp>
        <p:nvSpPr>
          <p:cNvPr id="8" name="フッター プレースホルダー 7"/>
          <p:cNvSpPr>
            <a:spLocks noGrp="1"/>
          </p:cNvSpPr>
          <p:nvPr>
            <p:ph type="ftr" sz="quarter" idx="11"/>
          </p:nvPr>
        </p:nvSpPr>
        <p:spPr/>
        <p:txBody>
          <a:bodyPr/>
          <a:lstStyle/>
          <a:p>
            <a:r>
              <a:rPr lang="ja-JP" altLang="en-US" b="1"/>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r>
              <a:rPr kumimoji="1" lang="en-US" altLang="ja-JP"/>
              <a:t>2019/6/6</a:t>
            </a:r>
            <a:endParaRPr kumimoji="1" lang="ja-JP" altLang="en-US"/>
          </a:p>
        </p:txBody>
      </p:sp>
      <p:sp>
        <p:nvSpPr>
          <p:cNvPr id="4" name="フッター プレースホルダー 3"/>
          <p:cNvSpPr>
            <a:spLocks noGrp="1"/>
          </p:cNvSpPr>
          <p:nvPr>
            <p:ph type="ftr" sz="quarter" idx="11"/>
          </p:nvPr>
        </p:nvSpPr>
        <p:spPr/>
        <p:txBody>
          <a:bodyPr/>
          <a:lstStyle/>
          <a:p>
            <a:r>
              <a:rPr lang="ja-JP" altLang="en-US" b="1"/>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599689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r>
              <a:rPr kumimoji="1" lang="en-US" altLang="ja-JP"/>
              <a:t>2019/6/6</a:t>
            </a:r>
            <a:endParaRPr kumimoji="1" lang="ja-JP" altLang="en-US"/>
          </a:p>
        </p:txBody>
      </p:sp>
      <p:sp>
        <p:nvSpPr>
          <p:cNvPr id="5" name="Footer Placeholder 4"/>
          <p:cNvSpPr>
            <a:spLocks noGrp="1"/>
          </p:cNvSpPr>
          <p:nvPr>
            <p:ph type="ftr" sz="quarter" idx="11"/>
          </p:nvPr>
        </p:nvSpPr>
        <p:spPr>
          <a:xfrm>
            <a:off x="3419872" y="44624"/>
            <a:ext cx="4114800" cy="329184"/>
          </a:xfrm>
        </p:spPr>
        <p:txBody>
          <a:bodyPr/>
          <a:lstStyle>
            <a:lvl1pPr>
              <a:defRPr>
                <a:solidFill>
                  <a:schemeClr val="tx1"/>
                </a:solidFill>
              </a:defRPr>
            </a:lvl1pPr>
          </a:lstStyle>
          <a:p>
            <a:r>
              <a:rPr lang="ja-JP" altLang="en-US" b="1" dirty="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3"/>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11482" y="5695794"/>
            <a:ext cx="648072" cy="4998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r>
              <a:rPr kumimoji="1" lang="en-US" altLang="ja-JP"/>
              <a:t>2019/6/6</a:t>
            </a:r>
            <a:endParaRPr kumimoji="1" lang="ja-JP" altLang="en-US"/>
          </a:p>
        </p:txBody>
      </p:sp>
      <p:sp>
        <p:nvSpPr>
          <p:cNvPr id="6" name="Footer Placeholder 5"/>
          <p:cNvSpPr>
            <a:spLocks noGrp="1"/>
          </p:cNvSpPr>
          <p:nvPr>
            <p:ph type="ftr" sz="quarter" idx="11"/>
          </p:nvPr>
        </p:nvSpPr>
        <p:spPr/>
        <p:txBody>
          <a:bodyPr/>
          <a:lstStyle>
            <a:lvl1pPr>
              <a:defRPr>
                <a:solidFill>
                  <a:schemeClr val="bg1"/>
                </a:solidFill>
              </a:defRPr>
            </a:lvl1pPr>
          </a:lstStyle>
          <a:p>
            <a:r>
              <a:rPr lang="ja-JP" altLang="en-US" b="1" dirty="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pic>
        <p:nvPicPr>
          <p:cNvPr id="8" name="Picture 3"/>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11482" y="5695794"/>
            <a:ext cx="648072" cy="4998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r>
              <a:rPr kumimoji="1" lang="en-US" altLang="ja-JP"/>
              <a:t>2019/6/6</a:t>
            </a:r>
            <a:endParaRPr kumimoji="1" lang="ja-JP" altLang="en-US"/>
          </a:p>
        </p:txBody>
      </p:sp>
      <p:sp>
        <p:nvSpPr>
          <p:cNvPr id="8" name="Footer Placeholder 7"/>
          <p:cNvSpPr>
            <a:spLocks noGrp="1"/>
          </p:cNvSpPr>
          <p:nvPr>
            <p:ph type="ftr" sz="quarter" idx="11"/>
          </p:nvPr>
        </p:nvSpPr>
        <p:spPr/>
        <p:txBody>
          <a:bodyPr/>
          <a:lstStyle>
            <a:lvl1pPr>
              <a:defRPr>
                <a:solidFill>
                  <a:schemeClr val="bg1"/>
                </a:solidFill>
              </a:defRPr>
            </a:lvl1pPr>
          </a:lstStyle>
          <a:p>
            <a:r>
              <a:rPr lang="ja-JP" altLang="en-US" b="1" dirty="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3"/>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11482" y="5695794"/>
            <a:ext cx="648072" cy="4998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r>
              <a:rPr kumimoji="1" lang="en-US" altLang="ja-JP"/>
              <a:t>2019/6/6</a:t>
            </a:r>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6" name="Footer Placeholder 4"/>
          <p:cNvSpPr txBox="1">
            <a:spLocks/>
          </p:cNvSpPr>
          <p:nvPr userDrawn="1"/>
        </p:nvSpPr>
        <p:spPr>
          <a:xfrm>
            <a:off x="193638" y="6250164"/>
            <a:ext cx="3786691" cy="365125"/>
          </a:xfrm>
          <a:prstGeom prst="rect">
            <a:avLst/>
          </a:prstGeom>
        </p:spPr>
        <p:txBody>
          <a:bodyPr/>
          <a:lstStyle>
            <a:defPPr>
              <a:defRPr lang="ja-JP"/>
            </a:defPPr>
            <a:lvl1pPr marL="0" algn="l" defTabSz="914400" rtl="0" eaLnBrk="1" latinLnBrk="0" hangingPunct="1">
              <a:defRPr kumimoji="1" sz="11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b="1" dirty="0">
                <a:solidFill>
                  <a:schemeClr val="accent2">
                    <a:lumMod val="75000"/>
                  </a:schemeClr>
                </a:solidFill>
              </a:rPr>
              <a:t>被災地支援者のための神奈川広域連携プロジェクト（仮称）</a:t>
            </a:r>
            <a:endParaRPr lang="en-US" altLang="ja-JP" sz="1400" b="1" dirty="0">
              <a:solidFill>
                <a:schemeClr val="accent2">
                  <a:lumMod val="75000"/>
                </a:schemeClr>
              </a:solidFill>
              <a:latin typeface="HG正楷書体" pitchFamily="65" charset="-128"/>
              <a:ea typeface="HG正楷書体" pitchFamily="65" charset="-128"/>
              <a:cs typeface="ＭＳ Ｐゴシック" pitchFamily="50" charset="-128"/>
            </a:endParaRPr>
          </a:p>
        </p:txBody>
      </p:sp>
      <p:pic>
        <p:nvPicPr>
          <p:cNvPr id="7" name="Picture 3"/>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11482" y="5695794"/>
            <a:ext cx="648072" cy="4998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kumimoji="1" lang="en-US" altLang="ja-JP"/>
              <a:t>2019/6/6</a:t>
            </a:r>
            <a:endParaRPr kumimoji="1" lang="ja-JP" altLang="en-US"/>
          </a:p>
        </p:txBody>
      </p:sp>
      <p:sp>
        <p:nvSpPr>
          <p:cNvPr id="3" name="Footer Placeholder 2"/>
          <p:cNvSpPr>
            <a:spLocks noGrp="1"/>
          </p:cNvSpPr>
          <p:nvPr>
            <p:ph type="ftr" sz="quarter" idx="11"/>
          </p:nvPr>
        </p:nvSpPr>
        <p:spPr/>
        <p:txBody>
          <a:bodyPr/>
          <a:lstStyle>
            <a:lvl1pPr>
              <a:defRPr>
                <a:solidFill>
                  <a:schemeClr val="bg1"/>
                </a:solidFill>
              </a:defRPr>
            </a:lvl1pPr>
          </a:lstStyle>
          <a:p>
            <a:r>
              <a:rPr lang="ja-JP" altLang="en-US" b="1" dirty="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4" name="Slide Number Placeholder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pic>
        <p:nvPicPr>
          <p:cNvPr id="5" name="Picture 3"/>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11482" y="5695794"/>
            <a:ext cx="648072" cy="4998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2019/6/6</a:t>
            </a:r>
            <a:endParaRPr kumimoji="1" lang="ja-JP" altLang="en-US"/>
          </a:p>
        </p:txBody>
      </p:sp>
      <p:sp>
        <p:nvSpPr>
          <p:cNvPr id="6" name="Footer Placeholder 5"/>
          <p:cNvSpPr>
            <a:spLocks noGrp="1"/>
          </p:cNvSpPr>
          <p:nvPr>
            <p:ph type="ftr" sz="quarter" idx="11"/>
          </p:nvPr>
        </p:nvSpPr>
        <p:spPr/>
        <p:txBody>
          <a:bodyPr/>
          <a:lstStyle>
            <a:lvl1pPr>
              <a:defRPr>
                <a:solidFill>
                  <a:schemeClr val="bg1"/>
                </a:solidFill>
              </a:defRPr>
            </a:lvl1pPr>
          </a:lstStyle>
          <a:p>
            <a:r>
              <a:rPr lang="ja-JP" altLang="en-US" b="1" dirty="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3"/>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11482" y="5695794"/>
            <a:ext cx="648072" cy="4998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r>
              <a:rPr kumimoji="1" lang="en-US" altLang="ja-JP"/>
              <a:t>2019/6/6</a:t>
            </a:r>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chemeClr val="bg1"/>
                </a:solidFill>
              </a:defRPr>
            </a:lvl1pPr>
          </a:lstStyle>
          <a:p>
            <a:r>
              <a:rPr lang="ja-JP" altLang="en-US" b="1" dirty="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2D8002D-B5B0-4BAC-B1F6-782DDCCE6D9C}" type="slidenum">
              <a:rPr kumimoji="1" lang="ja-JP" altLang="en-US" smtClean="0"/>
              <a:t>‹#›</a:t>
            </a:fld>
            <a:endParaRPr kumimoji="1" lang="ja-JP" altLang="en-US"/>
          </a:p>
        </p:txBody>
      </p:sp>
      <p:pic>
        <p:nvPicPr>
          <p:cNvPr id="9" name="Picture 3"/>
          <p:cNvPicPr>
            <a:picLocks noChangeAspect="1" noChangeArrowheads="1"/>
          </p:cNvPicPr>
          <p:nvPr userDrawn="1"/>
        </p:nvPicPr>
        <p:blipFill>
          <a:blip r:embed="rId14" cstate="email">
            <a:extLst>
              <a:ext uri="{28A0092B-C50C-407E-A947-70E740481C1C}">
                <a14:useLocalDpi xmlns:a14="http://schemas.microsoft.com/office/drawing/2010/main"/>
              </a:ext>
            </a:extLst>
          </a:blip>
          <a:srcRect/>
          <a:stretch>
            <a:fillRect/>
          </a:stretch>
        </p:blipFill>
        <p:spPr bwMode="auto">
          <a:xfrm>
            <a:off x="211482" y="5695794"/>
            <a:ext cx="648072" cy="4998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cSld>
  <p:clrMap bg1="lt1" tx1="dk1" bg2="lt2" tx2="dk2" accent1="accent1" accent2="accent2" accent3="accent3" accent4="accent4" accent5="accent5" accent6="accent6" hlink="hlink" folHlink="folHlink"/>
  <p:sldLayoutIdLst>
    <p:sldLayoutId id="2147483973" r:id="rId1"/>
    <p:sldLayoutId id="2147483974" r:id="rId2"/>
    <p:sldLayoutId id="2147483984" r:id="rId3"/>
    <p:sldLayoutId id="2147483975" r:id="rId4"/>
    <p:sldLayoutId id="2147483976" r:id="rId5"/>
    <p:sldLayoutId id="2147483977" r:id="rId6"/>
    <p:sldLayoutId id="2147483978" r:id="rId7"/>
    <p:sldLayoutId id="2147483979" r:id="rId8"/>
    <p:sldLayoutId id="2147483980" r:id="rId9"/>
    <p:sldLayoutId id="2147483981" r:id="rId10"/>
    <p:sldLayoutId id="2147483982" r:id="rId11"/>
    <p:sldLayoutId id="2147483983" r:id="rId12"/>
  </p:sldLayoutIdLst>
  <p:hf hdr="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第</a:t>
            </a:r>
            <a:r>
              <a:rPr lang="en-US" altLang="ja-JP" dirty="0"/>
              <a:t>2</a:t>
            </a:r>
            <a:r>
              <a:rPr lang="ja-JP" altLang="en-US" dirty="0" smtClean="0"/>
              <a:t>回</a:t>
            </a:r>
            <a:r>
              <a:rPr lang="ja-JP" altLang="en-US" dirty="0"/>
              <a:t>実行</a:t>
            </a:r>
            <a:r>
              <a:rPr lang="ja-JP" altLang="en-US" dirty="0" smtClean="0"/>
              <a:t>委員会</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2019</a:t>
            </a:r>
            <a:r>
              <a:rPr kumimoji="1" lang="ja-JP" altLang="en-US" dirty="0" smtClean="0"/>
              <a:t>年</a:t>
            </a:r>
            <a:r>
              <a:rPr kumimoji="1" lang="en-US" altLang="ja-JP" dirty="0" smtClean="0"/>
              <a:t>7</a:t>
            </a:r>
            <a:r>
              <a:rPr kumimoji="1" lang="ja-JP" altLang="en-US" dirty="0" smtClean="0"/>
              <a:t>月</a:t>
            </a:r>
            <a:r>
              <a:rPr lang="en-US" altLang="ja-JP" dirty="0" smtClean="0"/>
              <a:t>25</a:t>
            </a:r>
            <a:r>
              <a:rPr kumimoji="1" lang="ja-JP" altLang="en-US" dirty="0" smtClean="0"/>
              <a:t>日</a:t>
            </a:r>
            <a:r>
              <a:rPr kumimoji="1" lang="en-US" altLang="ja-JP" dirty="0" smtClean="0"/>
              <a:t/>
            </a:r>
            <a:br>
              <a:rPr kumimoji="1" lang="en-US" altLang="ja-JP" dirty="0" smtClean="0"/>
            </a:br>
            <a:r>
              <a:rPr kumimoji="1" lang="ja-JP" altLang="en-US" dirty="0" smtClean="0"/>
              <a:t>神奈川県版図上訓練実行委員会（仮称）</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2019/7/4</a:t>
            </a:r>
            <a:endParaRPr lang="ja-JP" altLang="en-US" dirty="0"/>
          </a:p>
        </p:txBody>
      </p:sp>
      <p:sp>
        <p:nvSpPr>
          <p:cNvPr id="5" name="フッター プレースホルダー 4"/>
          <p:cNvSpPr>
            <a:spLocks noGrp="1"/>
          </p:cNvSpPr>
          <p:nvPr>
            <p:ph type="ftr" sz="quarter" idx="11"/>
          </p:nvPr>
        </p:nvSpPr>
        <p:spPr/>
        <p:txBody>
          <a:bodyPr/>
          <a:lstStyle/>
          <a:p>
            <a:r>
              <a:rPr lang="ja-JP" altLang="en-US" b="1" smtClean="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Tree>
    <p:extLst>
      <p:ext uri="{BB962C8B-B14F-4D97-AF65-F5344CB8AC3E}">
        <p14:creationId xmlns:p14="http://schemas.microsoft.com/office/powerpoint/2010/main" val="109621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Autofit/>
          </a:bodyPr>
          <a:lstStyle/>
          <a:p>
            <a:pPr marL="457200" indent="-457200">
              <a:buFont typeface="+mj-lt"/>
              <a:buAutoNum type="arabicPeriod"/>
            </a:pPr>
            <a:r>
              <a:rPr lang="ja-JP" altLang="ja-JP" dirty="0" smtClean="0"/>
              <a:t>挨拶</a:t>
            </a:r>
            <a:r>
              <a:rPr lang="ja-JP" altLang="ja-JP" dirty="0"/>
              <a:t>《市原</a:t>
            </a:r>
            <a:r>
              <a:rPr lang="ja-JP" altLang="ja-JP" dirty="0" smtClean="0"/>
              <a:t>》</a:t>
            </a:r>
            <a:r>
              <a:rPr lang="en-US" altLang="ja-JP" dirty="0" smtClean="0"/>
              <a:t> 19:00</a:t>
            </a:r>
            <a:r>
              <a:rPr lang="ja-JP" altLang="ja-JP" dirty="0"/>
              <a:t>～</a:t>
            </a:r>
            <a:r>
              <a:rPr lang="en-US" altLang="ja-JP" dirty="0"/>
              <a:t>19:05</a:t>
            </a:r>
            <a:endParaRPr lang="ja-JP" altLang="ja-JP" dirty="0"/>
          </a:p>
          <a:p>
            <a:pPr marL="457200" lvl="0" indent="-457200">
              <a:buFont typeface="+mj-lt"/>
              <a:buAutoNum type="arabicPeriod"/>
            </a:pPr>
            <a:r>
              <a:rPr lang="ja-JP" altLang="ja-JP" dirty="0"/>
              <a:t>意識共有《沢田</a:t>
            </a:r>
            <a:r>
              <a:rPr lang="ja-JP" altLang="ja-JP" dirty="0" smtClean="0"/>
              <a:t>》</a:t>
            </a:r>
            <a:r>
              <a:rPr lang="en-US" altLang="ja-JP" dirty="0" smtClean="0"/>
              <a:t> 19:05</a:t>
            </a:r>
            <a:r>
              <a:rPr lang="ja-JP" altLang="ja-JP" dirty="0"/>
              <a:t>～</a:t>
            </a:r>
            <a:r>
              <a:rPr lang="en-US" altLang="ja-JP" dirty="0"/>
              <a:t>19:15</a:t>
            </a:r>
            <a:endParaRPr lang="ja-JP" altLang="ja-JP" dirty="0"/>
          </a:p>
          <a:p>
            <a:pPr marL="457200" lvl="0" indent="-457200">
              <a:buFont typeface="+mj-lt"/>
              <a:buAutoNum type="arabicPeriod"/>
            </a:pPr>
            <a:r>
              <a:rPr lang="ja-JP" altLang="ja-JP" dirty="0"/>
              <a:t>訓練の具体的な実施案について《沢田・市原・尾上など》</a:t>
            </a:r>
            <a:r>
              <a:rPr lang="en-US" altLang="ja-JP" dirty="0"/>
              <a:t>19:15</a:t>
            </a:r>
            <a:r>
              <a:rPr lang="ja-JP" altLang="ja-JP" dirty="0"/>
              <a:t>～</a:t>
            </a:r>
            <a:r>
              <a:rPr lang="en-US" altLang="ja-JP" dirty="0"/>
              <a:t>19:30</a:t>
            </a:r>
            <a:endParaRPr lang="ja-JP" altLang="ja-JP" dirty="0"/>
          </a:p>
          <a:p>
            <a:pPr marL="457200" lvl="0" indent="-457200">
              <a:buFont typeface="+mj-lt"/>
              <a:buAutoNum type="arabicPeriod"/>
            </a:pPr>
            <a:r>
              <a:rPr lang="ja-JP" altLang="ja-JP" dirty="0"/>
              <a:t>今後の会議に関する説明《沢田・市原</a:t>
            </a:r>
            <a:r>
              <a:rPr lang="ja-JP" altLang="ja-JP" dirty="0" smtClean="0"/>
              <a:t>》</a:t>
            </a:r>
            <a:r>
              <a:rPr lang="en-US" altLang="ja-JP" dirty="0" smtClean="0"/>
              <a:t> 19:30</a:t>
            </a:r>
            <a:r>
              <a:rPr lang="ja-JP" altLang="ja-JP" dirty="0"/>
              <a:t>～</a:t>
            </a:r>
            <a:r>
              <a:rPr lang="en-US" altLang="ja-JP" dirty="0"/>
              <a:t>19:40</a:t>
            </a:r>
            <a:endParaRPr lang="ja-JP" altLang="ja-JP" dirty="0"/>
          </a:p>
          <a:p>
            <a:pPr marL="457200" lvl="0" indent="-457200">
              <a:buFont typeface="+mj-lt"/>
              <a:buAutoNum type="arabicPeriod"/>
            </a:pPr>
            <a:r>
              <a:rPr lang="ja-JP" altLang="ja-JP" dirty="0"/>
              <a:t>ディスカッション《参加者全員</a:t>
            </a:r>
            <a:r>
              <a:rPr lang="ja-JP" altLang="ja-JP" dirty="0" smtClean="0"/>
              <a:t>》</a:t>
            </a:r>
            <a:r>
              <a:rPr lang="en-US" altLang="ja-JP" dirty="0" smtClean="0"/>
              <a:t> 19:40</a:t>
            </a:r>
            <a:r>
              <a:rPr lang="ja-JP" altLang="ja-JP" dirty="0"/>
              <a:t>～</a:t>
            </a:r>
            <a:r>
              <a:rPr lang="en-US" altLang="ja-JP" dirty="0"/>
              <a:t>20:10</a:t>
            </a:r>
            <a:endParaRPr lang="ja-JP" altLang="ja-JP" dirty="0"/>
          </a:p>
          <a:p>
            <a:pPr marL="457200" lvl="0" indent="-457200">
              <a:buFont typeface="+mj-lt"/>
              <a:buAutoNum type="arabicPeriod"/>
            </a:pPr>
            <a:r>
              <a:rPr lang="ja-JP" altLang="ja-JP" dirty="0"/>
              <a:t>発表《参加者全員</a:t>
            </a:r>
            <a:r>
              <a:rPr lang="ja-JP" altLang="ja-JP" dirty="0" smtClean="0"/>
              <a:t>》</a:t>
            </a:r>
            <a:r>
              <a:rPr lang="en-US" altLang="ja-JP" dirty="0" smtClean="0"/>
              <a:t> 20:10</a:t>
            </a:r>
            <a:r>
              <a:rPr lang="ja-JP" altLang="ja-JP" dirty="0"/>
              <a:t>～</a:t>
            </a:r>
            <a:r>
              <a:rPr lang="en-US" altLang="ja-JP" dirty="0"/>
              <a:t>20:30</a:t>
            </a:r>
            <a:endParaRPr lang="ja-JP" altLang="ja-JP" dirty="0"/>
          </a:p>
          <a:p>
            <a:pPr marL="457200" lvl="0" indent="-457200">
              <a:buFont typeface="+mj-lt"/>
              <a:buAutoNum type="arabicPeriod"/>
            </a:pPr>
            <a:r>
              <a:rPr lang="ja-JP" altLang="en-US" dirty="0" smtClean="0"/>
              <a:t>名称等 </a:t>
            </a:r>
            <a:r>
              <a:rPr lang="en-US" altLang="ja-JP" dirty="0" smtClean="0"/>
              <a:t>20:30</a:t>
            </a:r>
            <a:r>
              <a:rPr lang="ja-JP" altLang="ja-JP" dirty="0"/>
              <a:t>～</a:t>
            </a:r>
            <a:r>
              <a:rPr lang="en-US" altLang="ja-JP" dirty="0"/>
              <a:t>20:40</a:t>
            </a:r>
            <a:endParaRPr lang="ja-JP" altLang="ja-JP" dirty="0"/>
          </a:p>
          <a:p>
            <a:pPr marL="457200" lvl="0" indent="-457200">
              <a:buFont typeface="+mj-lt"/>
              <a:buAutoNum type="arabicPeriod"/>
            </a:pPr>
            <a:r>
              <a:rPr lang="ja-JP" altLang="ja-JP" dirty="0"/>
              <a:t>次回会議開催日に</a:t>
            </a:r>
            <a:r>
              <a:rPr lang="ja-JP" altLang="ja-JP" dirty="0" smtClean="0"/>
              <a:t>ついて</a:t>
            </a:r>
            <a:r>
              <a:rPr lang="en-US" altLang="ja-JP" dirty="0" smtClean="0"/>
              <a:t> 20:40</a:t>
            </a:r>
            <a:r>
              <a:rPr lang="ja-JP" altLang="ja-JP" dirty="0"/>
              <a:t>～</a:t>
            </a:r>
            <a:r>
              <a:rPr lang="en-US" altLang="ja-JP" dirty="0"/>
              <a:t>20:45</a:t>
            </a:r>
            <a:endParaRPr lang="ja-JP" altLang="ja-JP" dirty="0"/>
          </a:p>
          <a:p>
            <a:pPr marL="457200" lvl="0" indent="-457200">
              <a:buFont typeface="+mj-lt"/>
              <a:buAutoNum type="arabicPeriod"/>
            </a:pPr>
            <a:r>
              <a:rPr lang="ja-JP" altLang="ja-JP" dirty="0"/>
              <a:t>挨拶《沢田</a:t>
            </a:r>
            <a:r>
              <a:rPr lang="ja-JP" altLang="ja-JP" dirty="0" smtClean="0"/>
              <a:t>》</a:t>
            </a:r>
            <a:r>
              <a:rPr lang="en-US" altLang="ja-JP" dirty="0" smtClean="0"/>
              <a:t> 20:45</a:t>
            </a:r>
            <a:r>
              <a:rPr lang="ja-JP" altLang="ja-JP" dirty="0"/>
              <a:t>～</a:t>
            </a:r>
            <a:r>
              <a:rPr lang="en-US" altLang="ja-JP" dirty="0"/>
              <a:t>20:50</a:t>
            </a:r>
            <a:endParaRPr lang="ja-JP" altLang="ja-JP" dirty="0"/>
          </a:p>
        </p:txBody>
      </p:sp>
      <p:sp>
        <p:nvSpPr>
          <p:cNvPr id="3" name="日付プレースホルダー 2"/>
          <p:cNvSpPr>
            <a:spLocks noGrp="1"/>
          </p:cNvSpPr>
          <p:nvPr>
            <p:ph type="dt" sz="half" idx="10"/>
          </p:nvPr>
        </p:nvSpPr>
        <p:spPr/>
        <p:txBody>
          <a:bodyPr/>
          <a:lstStyle/>
          <a:p>
            <a:r>
              <a:rPr kumimoji="1" lang="en-US" altLang="ja-JP" smtClean="0"/>
              <a:t>2019/6/6</a:t>
            </a:r>
            <a:endParaRPr kumimoji="1" lang="ja-JP" altLang="en-US"/>
          </a:p>
        </p:txBody>
      </p:sp>
      <p:sp>
        <p:nvSpPr>
          <p:cNvPr id="4" name="フッター プレースホルダー 3"/>
          <p:cNvSpPr>
            <a:spLocks noGrp="1"/>
          </p:cNvSpPr>
          <p:nvPr>
            <p:ph type="ftr" sz="quarter" idx="11"/>
          </p:nvPr>
        </p:nvSpPr>
        <p:spPr/>
        <p:txBody>
          <a:bodyPr/>
          <a:lstStyle/>
          <a:p>
            <a:r>
              <a:rPr lang="ja-JP" altLang="en-US" b="1" smtClean="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
        <p:nvSpPr>
          <p:cNvPr id="6" name="タイトル 5"/>
          <p:cNvSpPr>
            <a:spLocks noGrp="1"/>
          </p:cNvSpPr>
          <p:nvPr>
            <p:ph type="title"/>
          </p:nvPr>
        </p:nvSpPr>
        <p:spPr/>
        <p:txBody>
          <a:bodyPr/>
          <a:lstStyle/>
          <a:p>
            <a:r>
              <a:rPr kumimoji="1" lang="en-US" altLang="ja-JP" dirty="0" smtClean="0"/>
              <a:t>Agenda</a:t>
            </a:r>
            <a:endParaRPr kumimoji="1" lang="ja-JP" altLang="en-US" dirty="0"/>
          </a:p>
        </p:txBody>
      </p:sp>
    </p:spTree>
    <p:extLst>
      <p:ext uri="{BB962C8B-B14F-4D97-AF65-F5344CB8AC3E}">
        <p14:creationId xmlns:p14="http://schemas.microsoft.com/office/powerpoint/2010/main" val="129718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lang="ja-JP" altLang="en-US" sz="2800" dirty="0" smtClean="0"/>
              <a:t>経緯</a:t>
            </a:r>
            <a:endParaRPr lang="en-US" altLang="ja-JP" sz="2800" dirty="0"/>
          </a:p>
          <a:p>
            <a:pPr lvl="1"/>
            <a:r>
              <a:rPr lang="en-US" altLang="ja-JP" sz="2400" dirty="0" smtClean="0"/>
              <a:t>2017</a:t>
            </a:r>
            <a:r>
              <a:rPr lang="ja-JP" altLang="ja-JP" sz="2400" dirty="0"/>
              <a:t>年</a:t>
            </a:r>
            <a:r>
              <a:rPr lang="en-US" altLang="ja-JP" sz="2400" dirty="0"/>
              <a:t>7</a:t>
            </a:r>
            <a:r>
              <a:rPr lang="ja-JP" altLang="ja-JP" sz="2400" dirty="0"/>
              <a:t>月 さくら会議発足（以降、原則月１回程度開催</a:t>
            </a:r>
            <a:r>
              <a:rPr lang="ja-JP" altLang="ja-JP" sz="2400" dirty="0" smtClean="0"/>
              <a:t>）</a:t>
            </a:r>
            <a:endParaRPr lang="en-US" altLang="ja-JP" sz="2400" dirty="0" smtClean="0"/>
          </a:p>
          <a:p>
            <a:pPr lvl="1"/>
            <a:r>
              <a:rPr lang="en-US" altLang="ja-JP" sz="2400" dirty="0" smtClean="0"/>
              <a:t>2018</a:t>
            </a:r>
            <a:r>
              <a:rPr lang="ja-JP" altLang="ja-JP" sz="2400" dirty="0"/>
              <a:t>年</a:t>
            </a:r>
            <a:r>
              <a:rPr lang="en-US" altLang="ja-JP" sz="2400" dirty="0"/>
              <a:t>4</a:t>
            </a:r>
            <a:r>
              <a:rPr lang="ja-JP" altLang="ja-JP" sz="2400" dirty="0"/>
              <a:t>月頃から、さくら会議の中で広域連携の仕組み作りの必要性が議論され、その手段のひとつとして静岡図上訓練に類する神奈川県版の図上訓練を計画・実施することが提案された（その後、さくら会議では毎月本件に関する議論を重ねた</a:t>
            </a:r>
            <a:r>
              <a:rPr lang="ja-JP" altLang="ja-JP" sz="2400" dirty="0" smtClean="0"/>
              <a:t>）</a:t>
            </a:r>
            <a:endParaRPr lang="en-US" altLang="ja-JP" sz="2400" dirty="0" smtClean="0"/>
          </a:p>
          <a:p>
            <a:pPr lvl="1"/>
            <a:r>
              <a:rPr lang="en-US" altLang="ja-JP" sz="2400" dirty="0" smtClean="0"/>
              <a:t>2019</a:t>
            </a:r>
            <a:r>
              <a:rPr lang="ja-JP" altLang="ja-JP" sz="2400" dirty="0"/>
              <a:t>年</a:t>
            </a:r>
            <a:r>
              <a:rPr lang="en-US" altLang="ja-JP" sz="2400" dirty="0"/>
              <a:t>6</a:t>
            </a:r>
            <a:r>
              <a:rPr lang="ja-JP" altLang="ja-JP" sz="2400" dirty="0"/>
              <a:t>月</a:t>
            </a:r>
            <a:r>
              <a:rPr lang="en-US" altLang="ja-JP" sz="2400" dirty="0"/>
              <a:t>6</a:t>
            </a:r>
            <a:r>
              <a:rPr lang="ja-JP" altLang="ja-JP" sz="2400" dirty="0"/>
              <a:t>日に、本実行委員会の設立に関する説明会を</a:t>
            </a:r>
            <a:r>
              <a:rPr lang="ja-JP" altLang="ja-JP" sz="2400" dirty="0" smtClean="0"/>
              <a:t>実施</a:t>
            </a:r>
            <a:endParaRPr lang="en-US" altLang="ja-JP" sz="2400" dirty="0" smtClean="0"/>
          </a:p>
          <a:p>
            <a:pPr lvl="1"/>
            <a:r>
              <a:rPr lang="en-US" altLang="ja-JP" sz="2400" dirty="0" smtClean="0"/>
              <a:t>2019</a:t>
            </a:r>
            <a:r>
              <a:rPr lang="ja-JP" altLang="ja-JP" sz="2400" dirty="0"/>
              <a:t>年</a:t>
            </a:r>
            <a:r>
              <a:rPr lang="en-US" altLang="ja-JP" sz="2400" dirty="0"/>
              <a:t>7</a:t>
            </a:r>
            <a:r>
              <a:rPr lang="ja-JP" altLang="ja-JP" sz="2400" dirty="0"/>
              <a:t>月</a:t>
            </a:r>
            <a:r>
              <a:rPr lang="en-US" altLang="ja-JP" sz="2400" dirty="0"/>
              <a:t>4</a:t>
            </a:r>
            <a:r>
              <a:rPr lang="ja-JP" altLang="ja-JP" sz="2400" dirty="0"/>
              <a:t>日に、第</a:t>
            </a:r>
            <a:r>
              <a:rPr lang="en-US" altLang="ja-JP" sz="2400" dirty="0"/>
              <a:t>1</a:t>
            </a:r>
            <a:r>
              <a:rPr lang="ja-JP" altLang="ja-JP" sz="2400" dirty="0"/>
              <a:t>回事項委員会を</a:t>
            </a:r>
            <a:r>
              <a:rPr lang="ja-JP" altLang="ja-JP" sz="2400" dirty="0" smtClean="0"/>
              <a:t>実施</a:t>
            </a:r>
            <a:endParaRPr lang="en-US" altLang="ja-JP" sz="2400" dirty="0" smtClean="0"/>
          </a:p>
          <a:p>
            <a:pPr lvl="1"/>
            <a:r>
              <a:rPr lang="en-US" altLang="ja-JP" sz="2400" dirty="0" smtClean="0"/>
              <a:t>2019</a:t>
            </a:r>
            <a:r>
              <a:rPr lang="ja-JP" altLang="ja-JP" sz="2400" dirty="0"/>
              <a:t>年</a:t>
            </a:r>
            <a:r>
              <a:rPr lang="en-US" altLang="ja-JP" sz="2400" dirty="0"/>
              <a:t>7</a:t>
            </a:r>
            <a:r>
              <a:rPr lang="ja-JP" altLang="ja-JP" sz="2400" dirty="0"/>
              <a:t>月</a:t>
            </a:r>
            <a:r>
              <a:rPr lang="en-US" altLang="ja-JP" sz="2400" dirty="0"/>
              <a:t>25</a:t>
            </a:r>
            <a:r>
              <a:rPr lang="ja-JP" altLang="ja-JP" sz="2400" dirty="0"/>
              <a:t>日に、第</a:t>
            </a:r>
            <a:r>
              <a:rPr lang="en-US" altLang="ja-JP" sz="2400" dirty="0"/>
              <a:t>2</a:t>
            </a:r>
            <a:r>
              <a:rPr lang="ja-JP" altLang="ja-JP" sz="2400" dirty="0"/>
              <a:t>回目実行委員会を</a:t>
            </a:r>
            <a:r>
              <a:rPr lang="ja-JP" altLang="ja-JP" sz="2400" dirty="0" smtClean="0"/>
              <a:t>実施</a:t>
            </a:r>
            <a:endParaRPr lang="en-US" altLang="ja-JP" sz="2400" dirty="0" smtClean="0"/>
          </a:p>
          <a:p>
            <a:pPr lvl="1"/>
            <a:r>
              <a:rPr lang="ja-JP" altLang="ja-JP" sz="2400" dirty="0" smtClean="0"/>
              <a:t>目下</a:t>
            </a:r>
            <a:r>
              <a:rPr lang="ja-JP" altLang="ja-JP" sz="2400" dirty="0"/>
              <a:t>、実行委員コアメンバを中心に実行委員会の体制を整備中</a:t>
            </a:r>
          </a:p>
          <a:p>
            <a:endParaRPr lang="ja-JP" altLang="ja-JP" sz="2400" dirty="0"/>
          </a:p>
        </p:txBody>
      </p:sp>
      <p:sp>
        <p:nvSpPr>
          <p:cNvPr id="3" name="日付プレースホルダー 2"/>
          <p:cNvSpPr>
            <a:spLocks noGrp="1"/>
          </p:cNvSpPr>
          <p:nvPr>
            <p:ph type="dt" sz="half" idx="10"/>
          </p:nvPr>
        </p:nvSpPr>
        <p:spPr/>
        <p:txBody>
          <a:bodyPr/>
          <a:lstStyle/>
          <a:p>
            <a:r>
              <a:rPr kumimoji="1" lang="en-US" altLang="ja-JP" smtClean="0"/>
              <a:t>2019/6/6</a:t>
            </a:r>
            <a:endParaRPr kumimoji="1" lang="ja-JP" altLang="en-US"/>
          </a:p>
        </p:txBody>
      </p:sp>
      <p:sp>
        <p:nvSpPr>
          <p:cNvPr id="4" name="フッター プレースホルダー 3"/>
          <p:cNvSpPr>
            <a:spLocks noGrp="1"/>
          </p:cNvSpPr>
          <p:nvPr>
            <p:ph type="ftr" sz="quarter" idx="11"/>
          </p:nvPr>
        </p:nvSpPr>
        <p:spPr/>
        <p:txBody>
          <a:bodyPr/>
          <a:lstStyle/>
          <a:p>
            <a:r>
              <a:rPr lang="ja-JP" altLang="en-US" b="1" smtClean="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6" name="タイトル 5"/>
          <p:cNvSpPr>
            <a:spLocks noGrp="1"/>
          </p:cNvSpPr>
          <p:nvPr>
            <p:ph type="title"/>
          </p:nvPr>
        </p:nvSpPr>
        <p:spPr/>
        <p:txBody>
          <a:bodyPr>
            <a:normAutofit/>
          </a:bodyPr>
          <a:lstStyle/>
          <a:p>
            <a:r>
              <a:rPr lang="en-US" altLang="ja-JP" dirty="0"/>
              <a:t>2</a:t>
            </a:r>
            <a:r>
              <a:rPr lang="ja-JP" altLang="en-US" dirty="0" smtClean="0"/>
              <a:t> 意識共有</a:t>
            </a:r>
            <a:endParaRPr kumimoji="1" lang="ja-JP" altLang="en-US" dirty="0"/>
          </a:p>
        </p:txBody>
      </p:sp>
    </p:spTree>
    <p:extLst>
      <p:ext uri="{BB962C8B-B14F-4D97-AF65-F5344CB8AC3E}">
        <p14:creationId xmlns:p14="http://schemas.microsoft.com/office/powerpoint/2010/main" val="954066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議案</a:t>
            </a:r>
            <a:endParaRPr kumimoji="1" lang="ja-JP" altLang="en-US" dirty="0"/>
          </a:p>
        </p:txBody>
      </p:sp>
      <p:sp>
        <p:nvSpPr>
          <p:cNvPr id="3" name="サブタイトル 2"/>
          <p:cNvSpPr>
            <a:spLocks noGrp="1"/>
          </p:cNvSpPr>
          <p:nvPr>
            <p:ph type="subTitle" idx="1"/>
          </p:nvPr>
        </p:nvSpPr>
        <p:spPr/>
        <p:txBody>
          <a:bodyPr>
            <a:normAutofit lnSpcReduction="10000"/>
          </a:bodyPr>
          <a:lstStyle/>
          <a:p>
            <a:r>
              <a:rPr kumimoji="1" lang="ja-JP" altLang="en-US" dirty="0" smtClean="0"/>
              <a:t>３．</a:t>
            </a:r>
            <a:r>
              <a:rPr lang="ja-JP" altLang="ja-JP" dirty="0"/>
              <a:t>訓練の具体的な実施案</a:t>
            </a:r>
            <a:endParaRPr kumimoji="1" lang="en-US" altLang="ja-JP" dirty="0" smtClean="0"/>
          </a:p>
          <a:p>
            <a:r>
              <a:rPr lang="ja-JP" altLang="en-US" dirty="0"/>
              <a:t>４</a:t>
            </a:r>
            <a:r>
              <a:rPr lang="ja-JP" altLang="en-US" dirty="0" smtClean="0"/>
              <a:t>．</a:t>
            </a:r>
            <a:r>
              <a:rPr lang="ja-JP" altLang="ja-JP" dirty="0"/>
              <a:t>今後の会議に関する説明</a:t>
            </a:r>
          </a:p>
          <a:p>
            <a:r>
              <a:rPr lang="ja-JP" altLang="en-US" dirty="0"/>
              <a:t>７</a:t>
            </a:r>
            <a:r>
              <a:rPr lang="ja-JP" altLang="en-US" dirty="0" smtClean="0"/>
              <a:t>．</a:t>
            </a:r>
            <a:r>
              <a:rPr lang="ja-JP" altLang="ja-JP" dirty="0"/>
              <a:t>名称</a:t>
            </a:r>
            <a:r>
              <a:rPr lang="ja-JP" altLang="ja-JP" dirty="0" smtClean="0"/>
              <a:t>等</a:t>
            </a:r>
            <a:endParaRPr lang="en-US" altLang="ja-JP" dirty="0" smtClean="0"/>
          </a:p>
          <a:p>
            <a:r>
              <a:rPr lang="ja-JP" altLang="en-US" dirty="0" smtClean="0"/>
              <a:t>８．</a:t>
            </a:r>
            <a:r>
              <a:rPr lang="ja-JP" altLang="ja-JP" dirty="0" smtClean="0"/>
              <a:t>次回</a:t>
            </a:r>
            <a:r>
              <a:rPr lang="ja-JP" altLang="ja-JP" dirty="0"/>
              <a:t>会議開催日について</a:t>
            </a:r>
            <a:endParaRPr lang="en-US" altLang="ja-JP" dirty="0" smtClean="0"/>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2019/7/4</a:t>
            </a:r>
            <a:endParaRPr lang="ja-JP" altLang="en-US" dirty="0"/>
          </a:p>
        </p:txBody>
      </p:sp>
      <p:sp>
        <p:nvSpPr>
          <p:cNvPr id="5" name="フッター プレースホルダー 4"/>
          <p:cNvSpPr>
            <a:spLocks noGrp="1"/>
          </p:cNvSpPr>
          <p:nvPr>
            <p:ph type="ftr" sz="quarter" idx="11"/>
          </p:nvPr>
        </p:nvSpPr>
        <p:spPr/>
        <p:txBody>
          <a:bodyPr/>
          <a:lstStyle/>
          <a:p>
            <a:r>
              <a:rPr lang="ja-JP" altLang="en-US" b="1" smtClean="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423016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Autofit/>
          </a:bodyPr>
          <a:lstStyle/>
          <a:p>
            <a:pPr marL="457200" indent="-457200">
              <a:buFont typeface="+mj-ea"/>
              <a:buAutoNum type="circleNumDbPlain"/>
            </a:pPr>
            <a:r>
              <a:rPr lang="ja-JP" altLang="en-US" dirty="0" smtClean="0"/>
              <a:t>いつ</a:t>
            </a:r>
            <a:endParaRPr lang="en-US" altLang="ja-JP" dirty="0" smtClean="0"/>
          </a:p>
          <a:p>
            <a:pPr marL="457200" indent="-457200">
              <a:buFont typeface="+mj-ea"/>
              <a:buAutoNum type="circleNumDbPlain"/>
            </a:pPr>
            <a:r>
              <a:rPr lang="ja-JP" altLang="en-US" dirty="0"/>
              <a:t>どこ</a:t>
            </a:r>
            <a:r>
              <a:rPr lang="ja-JP" altLang="en-US" dirty="0" smtClean="0"/>
              <a:t>で</a:t>
            </a:r>
            <a:endParaRPr lang="en-US" altLang="ja-JP" dirty="0" smtClean="0"/>
          </a:p>
          <a:p>
            <a:pPr marL="457200" indent="-457200">
              <a:buFont typeface="+mj-ea"/>
              <a:buAutoNum type="circleNumDbPlain"/>
            </a:pPr>
            <a:r>
              <a:rPr lang="ja-JP" altLang="en-US" dirty="0"/>
              <a:t>誰</a:t>
            </a:r>
            <a:r>
              <a:rPr lang="ja-JP" altLang="en-US" dirty="0" smtClean="0"/>
              <a:t>が</a:t>
            </a:r>
            <a:endParaRPr lang="en-US" altLang="ja-JP" dirty="0" smtClean="0"/>
          </a:p>
          <a:p>
            <a:pPr marL="457200" indent="-457200">
              <a:buFont typeface="+mj-ea"/>
              <a:buAutoNum type="circleNumDbPlain"/>
            </a:pPr>
            <a:r>
              <a:rPr lang="ja-JP" altLang="en-US" dirty="0"/>
              <a:t>何</a:t>
            </a:r>
            <a:r>
              <a:rPr lang="ja-JP" altLang="en-US" dirty="0" smtClean="0"/>
              <a:t>を</a:t>
            </a:r>
            <a:endParaRPr lang="en-US" altLang="ja-JP" dirty="0" smtClean="0"/>
          </a:p>
          <a:p>
            <a:pPr marL="457200" indent="-457200">
              <a:buFont typeface="+mj-ea"/>
              <a:buAutoNum type="circleNumDbPlain"/>
            </a:pPr>
            <a:r>
              <a:rPr lang="ja-JP" altLang="en-US" dirty="0"/>
              <a:t>どのように</a:t>
            </a:r>
            <a:r>
              <a:rPr lang="ja-JP" altLang="en-US" dirty="0" smtClean="0"/>
              <a:t>して</a:t>
            </a:r>
            <a:endParaRPr lang="en-US" altLang="ja-JP" dirty="0" smtClean="0"/>
          </a:p>
          <a:p>
            <a:pPr marL="457200" indent="-457200">
              <a:buFont typeface="+mj-ea"/>
              <a:buAutoNum type="circleNumDbPlain"/>
            </a:pPr>
            <a:r>
              <a:rPr kumimoji="1" lang="ja-JP" altLang="en-US" dirty="0" smtClean="0"/>
              <a:t>規模</a:t>
            </a:r>
            <a:endParaRPr kumimoji="1" lang="en-US" altLang="ja-JP" dirty="0" smtClean="0"/>
          </a:p>
          <a:p>
            <a:pPr marL="457200" indent="-457200">
              <a:buFont typeface="+mj-ea"/>
              <a:buAutoNum type="circleNumDbPlain"/>
            </a:pPr>
            <a:r>
              <a:rPr lang="ja-JP" altLang="en-US" dirty="0"/>
              <a:t>何のため</a:t>
            </a:r>
            <a:r>
              <a:rPr lang="ja-JP" altLang="en-US" dirty="0" smtClean="0"/>
              <a:t>に</a:t>
            </a:r>
            <a:endParaRPr lang="en-US" altLang="ja-JP" dirty="0" smtClean="0"/>
          </a:p>
          <a:p>
            <a:pPr marL="0" indent="0">
              <a:buNone/>
            </a:pPr>
            <a:endParaRPr lang="en-US" altLang="ja-JP" dirty="0" smtClean="0"/>
          </a:p>
          <a:p>
            <a:pPr marL="0" indent="0">
              <a:buNone/>
            </a:pPr>
            <a:r>
              <a:rPr kumimoji="1" lang="ja-JP" altLang="en-US" dirty="0" smtClean="0"/>
              <a:t>　（具体的な案等の詳細は配布資料をご覧ください）</a:t>
            </a:r>
            <a:endParaRPr kumimoji="1" lang="en-US" altLang="ja-JP" dirty="0" smtClean="0"/>
          </a:p>
        </p:txBody>
      </p:sp>
      <p:sp>
        <p:nvSpPr>
          <p:cNvPr id="3" name="日付プレースホルダー 2"/>
          <p:cNvSpPr>
            <a:spLocks noGrp="1"/>
          </p:cNvSpPr>
          <p:nvPr>
            <p:ph type="dt" sz="half" idx="10"/>
          </p:nvPr>
        </p:nvSpPr>
        <p:spPr/>
        <p:txBody>
          <a:bodyPr/>
          <a:lstStyle/>
          <a:p>
            <a:r>
              <a:rPr kumimoji="1" lang="en-US" altLang="ja-JP" smtClean="0"/>
              <a:t>2019/6/6</a:t>
            </a:r>
            <a:endParaRPr kumimoji="1" lang="ja-JP" altLang="en-US"/>
          </a:p>
        </p:txBody>
      </p:sp>
      <p:sp>
        <p:nvSpPr>
          <p:cNvPr id="4" name="フッター プレースホルダー 3"/>
          <p:cNvSpPr>
            <a:spLocks noGrp="1"/>
          </p:cNvSpPr>
          <p:nvPr>
            <p:ph type="ftr" sz="quarter" idx="11"/>
          </p:nvPr>
        </p:nvSpPr>
        <p:spPr/>
        <p:txBody>
          <a:bodyPr/>
          <a:lstStyle/>
          <a:p>
            <a:r>
              <a:rPr lang="ja-JP" altLang="en-US" b="1" smtClean="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
        <p:nvSpPr>
          <p:cNvPr id="6" name="タイトル 5"/>
          <p:cNvSpPr>
            <a:spLocks noGrp="1"/>
          </p:cNvSpPr>
          <p:nvPr>
            <p:ph type="title"/>
          </p:nvPr>
        </p:nvSpPr>
        <p:spPr/>
        <p:txBody>
          <a:bodyPr>
            <a:normAutofit/>
          </a:bodyPr>
          <a:lstStyle/>
          <a:p>
            <a:r>
              <a:rPr lang="ja-JP" altLang="en-US" dirty="0" smtClean="0"/>
              <a:t>議案３．</a:t>
            </a:r>
            <a:r>
              <a:rPr lang="ja-JP" altLang="ja-JP" dirty="0" smtClean="0"/>
              <a:t>訓練</a:t>
            </a:r>
            <a:r>
              <a:rPr lang="ja-JP" altLang="ja-JP" dirty="0"/>
              <a:t>の具体的な実施</a:t>
            </a:r>
            <a:r>
              <a:rPr lang="ja-JP" altLang="ja-JP" dirty="0" smtClean="0"/>
              <a:t>案</a:t>
            </a:r>
            <a:endParaRPr lang="en-US" altLang="ja-JP" dirty="0"/>
          </a:p>
        </p:txBody>
      </p:sp>
    </p:spTree>
    <p:extLst>
      <p:ext uri="{BB962C8B-B14F-4D97-AF65-F5344CB8AC3E}">
        <p14:creationId xmlns:p14="http://schemas.microsoft.com/office/powerpoint/2010/main" val="3774374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Autofit/>
          </a:bodyPr>
          <a:lstStyle/>
          <a:p>
            <a:r>
              <a:rPr lang="ja-JP" altLang="ja-JP" dirty="0"/>
              <a:t>本実行委員会が開催する会議に関し、以下の案があります。</a:t>
            </a:r>
          </a:p>
          <a:p>
            <a:pPr lvl="1"/>
            <a:r>
              <a:rPr lang="ja-JP" altLang="ja-JP" dirty="0"/>
              <a:t>以下①②の機能を持つ、複数の会議（話し合いの場）が必要と考えます</a:t>
            </a:r>
          </a:p>
          <a:p>
            <a:pPr lvl="2"/>
            <a:r>
              <a:rPr lang="ja-JP" altLang="ja-JP" dirty="0"/>
              <a:t>全体会議（仮称）</a:t>
            </a:r>
          </a:p>
          <a:p>
            <a:pPr lvl="3"/>
            <a:r>
              <a:rPr lang="ja-JP" altLang="ja-JP" dirty="0"/>
              <a:t>参加者：どなたでも</a:t>
            </a:r>
          </a:p>
          <a:p>
            <a:pPr lvl="3"/>
            <a:r>
              <a:rPr lang="ja-JP" altLang="ja-JP" dirty="0"/>
              <a:t>内容：本訓練をより良いものにするための説明会、および意見交換の場</a:t>
            </a:r>
          </a:p>
          <a:p>
            <a:pPr lvl="3"/>
            <a:r>
              <a:rPr lang="ja-JP" altLang="ja-JP" dirty="0"/>
              <a:t>開催頻度：本訓練実施前に数回程度</a:t>
            </a:r>
          </a:p>
          <a:p>
            <a:pPr lvl="2"/>
            <a:r>
              <a:rPr lang="ja-JP" altLang="ja-JP" dirty="0"/>
              <a:t>コアメンバー会議（仮称）</a:t>
            </a:r>
          </a:p>
          <a:p>
            <a:pPr lvl="3"/>
            <a:r>
              <a:rPr lang="ja-JP" altLang="ja-JP" dirty="0"/>
              <a:t>参加者：実行委員会メンバーおよびオブザーバー（その他、ご協力をいただける方の参加を妨げない）</a:t>
            </a:r>
          </a:p>
          <a:p>
            <a:pPr lvl="3"/>
            <a:r>
              <a:rPr lang="ja-JP" altLang="ja-JP" dirty="0"/>
              <a:t>内容：企画、運営、準備、渉外、事務、会計等の実務者による連絡調整会議</a:t>
            </a:r>
          </a:p>
          <a:p>
            <a:pPr lvl="3"/>
            <a:r>
              <a:rPr lang="ja-JP" altLang="ja-JP" dirty="0"/>
              <a:t>開催頻度：必要に応じて適宜（オンライン会議も含む</a:t>
            </a:r>
            <a:r>
              <a:rPr lang="ja-JP" altLang="ja-JP" dirty="0" smtClean="0"/>
              <a:t>）</a:t>
            </a:r>
            <a:endParaRPr lang="ja-JP" altLang="ja-JP" dirty="0"/>
          </a:p>
        </p:txBody>
      </p:sp>
      <p:sp>
        <p:nvSpPr>
          <p:cNvPr id="3" name="日付プレースホルダー 2"/>
          <p:cNvSpPr>
            <a:spLocks noGrp="1"/>
          </p:cNvSpPr>
          <p:nvPr>
            <p:ph type="dt" sz="half" idx="10"/>
          </p:nvPr>
        </p:nvSpPr>
        <p:spPr/>
        <p:txBody>
          <a:bodyPr/>
          <a:lstStyle/>
          <a:p>
            <a:r>
              <a:rPr kumimoji="1" lang="en-US" altLang="ja-JP" smtClean="0"/>
              <a:t>2019/6/6</a:t>
            </a:r>
            <a:endParaRPr kumimoji="1" lang="ja-JP" altLang="en-US"/>
          </a:p>
        </p:txBody>
      </p:sp>
      <p:sp>
        <p:nvSpPr>
          <p:cNvPr id="4" name="フッター プレースホルダー 3"/>
          <p:cNvSpPr>
            <a:spLocks noGrp="1"/>
          </p:cNvSpPr>
          <p:nvPr>
            <p:ph type="ftr" sz="quarter" idx="11"/>
          </p:nvPr>
        </p:nvSpPr>
        <p:spPr/>
        <p:txBody>
          <a:bodyPr/>
          <a:lstStyle/>
          <a:p>
            <a:r>
              <a:rPr lang="ja-JP" altLang="en-US" b="1" smtClean="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
        <p:nvSpPr>
          <p:cNvPr id="6" name="タイトル 5"/>
          <p:cNvSpPr>
            <a:spLocks noGrp="1"/>
          </p:cNvSpPr>
          <p:nvPr>
            <p:ph type="title"/>
          </p:nvPr>
        </p:nvSpPr>
        <p:spPr/>
        <p:txBody>
          <a:bodyPr>
            <a:normAutofit/>
          </a:bodyPr>
          <a:lstStyle/>
          <a:p>
            <a:r>
              <a:rPr lang="ja-JP" altLang="en-US" dirty="0" smtClean="0"/>
              <a:t>議案</a:t>
            </a:r>
            <a:r>
              <a:rPr lang="ja-JP" altLang="en-US" dirty="0"/>
              <a:t>４．</a:t>
            </a:r>
            <a:r>
              <a:rPr lang="ja-JP" altLang="ja-JP" dirty="0"/>
              <a:t>今後の会議に関する説明</a:t>
            </a:r>
          </a:p>
        </p:txBody>
      </p:sp>
    </p:spTree>
    <p:extLst>
      <p:ext uri="{BB962C8B-B14F-4D97-AF65-F5344CB8AC3E}">
        <p14:creationId xmlns:p14="http://schemas.microsoft.com/office/powerpoint/2010/main" val="4182825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Autofit/>
          </a:bodyPr>
          <a:lstStyle/>
          <a:p>
            <a:r>
              <a:rPr lang="ja-JP" altLang="ja-JP" dirty="0"/>
              <a:t>コアメンバーの役務として以下の案があります。コアメンバーの方は原則１以上の役務に就いてください。</a:t>
            </a:r>
          </a:p>
          <a:p>
            <a:pPr lvl="1"/>
            <a:r>
              <a:rPr lang="ja-JP" altLang="ja-JP" dirty="0"/>
              <a:t>広報（</a:t>
            </a:r>
            <a:r>
              <a:rPr lang="en-US" altLang="ja-JP" dirty="0"/>
              <a:t>WEB</a:t>
            </a:r>
            <a:r>
              <a:rPr lang="ja-JP" altLang="ja-JP" dirty="0" err="1"/>
              <a:t>、</a:t>
            </a:r>
            <a:r>
              <a:rPr lang="ja-JP" altLang="ja-JP" dirty="0"/>
              <a:t>印刷物、郵便物などによる参加者および協力者を募る広報活動）</a:t>
            </a:r>
          </a:p>
          <a:p>
            <a:pPr lvl="1"/>
            <a:r>
              <a:rPr lang="ja-JP" altLang="ja-JP" dirty="0"/>
              <a:t>総務（連絡、会場、物品管理、日程調整、物品管理など）</a:t>
            </a:r>
          </a:p>
          <a:p>
            <a:pPr lvl="1"/>
            <a:r>
              <a:rPr lang="ja-JP" altLang="ja-JP" dirty="0"/>
              <a:t>渉外（協力者、メディア対応）</a:t>
            </a:r>
          </a:p>
          <a:p>
            <a:pPr lvl="1"/>
            <a:r>
              <a:rPr lang="ja-JP" altLang="ja-JP" dirty="0"/>
              <a:t>会計（財務、会計）</a:t>
            </a:r>
          </a:p>
          <a:p>
            <a:pPr lvl="1"/>
            <a:r>
              <a:rPr lang="ja-JP" altLang="ja-JP" dirty="0"/>
              <a:t>会議（会議の企画、開催、案内、進行、議事録作成など）</a:t>
            </a:r>
          </a:p>
          <a:p>
            <a:pPr lvl="1"/>
            <a:r>
              <a:rPr lang="ja-JP" altLang="ja-JP" dirty="0"/>
              <a:t>事務局（上記全てに関わる</a:t>
            </a:r>
            <a:r>
              <a:rPr lang="ja-JP" altLang="ja-JP" dirty="0" smtClean="0"/>
              <a:t>）</a:t>
            </a:r>
            <a:endParaRPr lang="ja-JP" altLang="ja-JP" dirty="0"/>
          </a:p>
        </p:txBody>
      </p:sp>
      <p:sp>
        <p:nvSpPr>
          <p:cNvPr id="3" name="日付プレースホルダー 2"/>
          <p:cNvSpPr>
            <a:spLocks noGrp="1"/>
          </p:cNvSpPr>
          <p:nvPr>
            <p:ph type="dt" sz="half" idx="10"/>
          </p:nvPr>
        </p:nvSpPr>
        <p:spPr/>
        <p:txBody>
          <a:bodyPr/>
          <a:lstStyle/>
          <a:p>
            <a:r>
              <a:rPr kumimoji="1" lang="en-US" altLang="ja-JP" smtClean="0"/>
              <a:t>2019/6/6</a:t>
            </a:r>
            <a:endParaRPr kumimoji="1" lang="ja-JP" altLang="en-US"/>
          </a:p>
        </p:txBody>
      </p:sp>
      <p:sp>
        <p:nvSpPr>
          <p:cNvPr id="4" name="フッター プレースホルダー 3"/>
          <p:cNvSpPr>
            <a:spLocks noGrp="1"/>
          </p:cNvSpPr>
          <p:nvPr>
            <p:ph type="ftr" sz="quarter" idx="11"/>
          </p:nvPr>
        </p:nvSpPr>
        <p:spPr/>
        <p:txBody>
          <a:bodyPr/>
          <a:lstStyle/>
          <a:p>
            <a:r>
              <a:rPr lang="ja-JP" altLang="en-US" b="1" smtClean="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
        <p:nvSpPr>
          <p:cNvPr id="6" name="タイトル 5"/>
          <p:cNvSpPr>
            <a:spLocks noGrp="1"/>
          </p:cNvSpPr>
          <p:nvPr>
            <p:ph type="title"/>
          </p:nvPr>
        </p:nvSpPr>
        <p:spPr/>
        <p:txBody>
          <a:bodyPr>
            <a:normAutofit/>
          </a:bodyPr>
          <a:lstStyle/>
          <a:p>
            <a:r>
              <a:rPr lang="ja-JP" altLang="en-US" dirty="0" smtClean="0"/>
              <a:t>議案</a:t>
            </a:r>
            <a:r>
              <a:rPr lang="ja-JP" altLang="en-US" dirty="0"/>
              <a:t>４．</a:t>
            </a:r>
            <a:r>
              <a:rPr lang="ja-JP" altLang="ja-JP" dirty="0"/>
              <a:t>今後の会議に関する説明</a:t>
            </a:r>
          </a:p>
        </p:txBody>
      </p:sp>
    </p:spTree>
    <p:extLst>
      <p:ext uri="{BB962C8B-B14F-4D97-AF65-F5344CB8AC3E}">
        <p14:creationId xmlns:p14="http://schemas.microsoft.com/office/powerpoint/2010/main" val="3992758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Autofit/>
          </a:bodyPr>
          <a:lstStyle/>
          <a:p>
            <a:r>
              <a:rPr lang="ja-JP" altLang="ja-JP" dirty="0"/>
              <a:t>名称等について以下の案があります。その他の案も募集します。</a:t>
            </a:r>
          </a:p>
          <a:p>
            <a:pPr lvl="1"/>
            <a:r>
              <a:rPr lang="ja-JP" altLang="ja-JP" dirty="0" smtClean="0"/>
              <a:t>事業</a:t>
            </a:r>
            <a:r>
              <a:rPr lang="ja-JP" altLang="ja-JP" dirty="0"/>
              <a:t>（訓練）の名称</a:t>
            </a:r>
          </a:p>
          <a:p>
            <a:pPr lvl="2"/>
            <a:r>
              <a:rPr lang="ja-JP" altLang="ja-JP" dirty="0"/>
              <a:t>神奈川県災害図上訓練２０２０</a:t>
            </a:r>
          </a:p>
          <a:p>
            <a:pPr lvl="2"/>
            <a:r>
              <a:rPr lang="ja-JP" altLang="ja-JP" dirty="0"/>
              <a:t>広域連携かながわ図上訓練２０２０</a:t>
            </a:r>
          </a:p>
          <a:p>
            <a:pPr lvl="2"/>
            <a:r>
              <a:rPr lang="ja-JP" altLang="ja-JP" dirty="0"/>
              <a:t>神奈川広域連携図上訓練</a:t>
            </a:r>
            <a:r>
              <a:rPr lang="ja-JP" altLang="ja-JP" dirty="0" smtClean="0"/>
              <a:t>２０２０</a:t>
            </a:r>
            <a:endParaRPr lang="ja-JP" altLang="ja-JP" dirty="0"/>
          </a:p>
          <a:p>
            <a:pPr lvl="1"/>
            <a:r>
              <a:rPr lang="ja-JP" altLang="ja-JP" dirty="0"/>
              <a:t>全体会議（仮称）の名称</a:t>
            </a:r>
          </a:p>
          <a:p>
            <a:pPr lvl="2"/>
            <a:r>
              <a:rPr lang="ja-JP" altLang="ja-JP" dirty="0"/>
              <a:t>神奈川県災害図上訓練２０２０会議（または協力者会議）</a:t>
            </a:r>
          </a:p>
          <a:p>
            <a:pPr lvl="2"/>
            <a:r>
              <a:rPr lang="ja-JP" altLang="ja-JP" dirty="0"/>
              <a:t>広域連携かながわ図上訓練２０２０会議（または協力者会議）</a:t>
            </a:r>
          </a:p>
          <a:p>
            <a:pPr lvl="2"/>
            <a:r>
              <a:rPr lang="ja-JP" altLang="ja-JP" dirty="0"/>
              <a:t>神奈川広域連携図上訓練２０２０会議（または協力者会議）</a:t>
            </a:r>
          </a:p>
          <a:p>
            <a:pPr lvl="1"/>
            <a:r>
              <a:rPr lang="ja-JP" altLang="ja-JP" dirty="0" smtClean="0"/>
              <a:t>コアメンバー</a:t>
            </a:r>
            <a:r>
              <a:rPr lang="ja-JP" altLang="ja-JP" dirty="0"/>
              <a:t>会議（仮称）の名称</a:t>
            </a:r>
          </a:p>
          <a:p>
            <a:pPr lvl="2"/>
            <a:r>
              <a:rPr lang="ja-JP" altLang="ja-JP" dirty="0"/>
              <a:t>神奈川県災害図上訓練２０２０実行委員会</a:t>
            </a:r>
          </a:p>
          <a:p>
            <a:pPr lvl="2"/>
            <a:r>
              <a:rPr lang="ja-JP" altLang="ja-JP" dirty="0"/>
              <a:t>広域連携かながわ図上訓練２０２０実行委員会</a:t>
            </a:r>
          </a:p>
          <a:p>
            <a:pPr lvl="2"/>
            <a:r>
              <a:rPr lang="ja-JP" altLang="ja-JP" dirty="0"/>
              <a:t>神奈川広域連携図上訓練２０２０実行委員会</a:t>
            </a:r>
          </a:p>
        </p:txBody>
      </p:sp>
      <p:sp>
        <p:nvSpPr>
          <p:cNvPr id="3" name="日付プレースホルダー 2"/>
          <p:cNvSpPr>
            <a:spLocks noGrp="1"/>
          </p:cNvSpPr>
          <p:nvPr>
            <p:ph type="dt" sz="half" idx="10"/>
          </p:nvPr>
        </p:nvSpPr>
        <p:spPr/>
        <p:txBody>
          <a:bodyPr/>
          <a:lstStyle/>
          <a:p>
            <a:r>
              <a:rPr kumimoji="1" lang="en-US" altLang="ja-JP" smtClean="0"/>
              <a:t>2019/6/6</a:t>
            </a:r>
            <a:endParaRPr kumimoji="1" lang="ja-JP" altLang="en-US"/>
          </a:p>
        </p:txBody>
      </p:sp>
      <p:sp>
        <p:nvSpPr>
          <p:cNvPr id="4" name="フッター プレースホルダー 3"/>
          <p:cNvSpPr>
            <a:spLocks noGrp="1"/>
          </p:cNvSpPr>
          <p:nvPr>
            <p:ph type="ftr" sz="quarter" idx="11"/>
          </p:nvPr>
        </p:nvSpPr>
        <p:spPr/>
        <p:txBody>
          <a:bodyPr/>
          <a:lstStyle/>
          <a:p>
            <a:r>
              <a:rPr lang="ja-JP" altLang="en-US" b="1" smtClean="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
        <p:nvSpPr>
          <p:cNvPr id="6" name="タイトル 5"/>
          <p:cNvSpPr>
            <a:spLocks noGrp="1"/>
          </p:cNvSpPr>
          <p:nvPr>
            <p:ph type="title"/>
          </p:nvPr>
        </p:nvSpPr>
        <p:spPr/>
        <p:txBody>
          <a:bodyPr>
            <a:normAutofit/>
          </a:bodyPr>
          <a:lstStyle/>
          <a:p>
            <a:r>
              <a:rPr lang="ja-JP" altLang="en-US" dirty="0" smtClean="0"/>
              <a:t>議案７</a:t>
            </a:r>
            <a:r>
              <a:rPr lang="ja-JP" altLang="en-US" dirty="0"/>
              <a:t>．</a:t>
            </a:r>
            <a:r>
              <a:rPr lang="ja-JP" altLang="ja-JP" dirty="0"/>
              <a:t>名称等</a:t>
            </a:r>
            <a:endParaRPr lang="en-US" altLang="ja-JP" dirty="0"/>
          </a:p>
        </p:txBody>
      </p:sp>
    </p:spTree>
    <p:extLst>
      <p:ext uri="{BB962C8B-B14F-4D97-AF65-F5344CB8AC3E}">
        <p14:creationId xmlns:p14="http://schemas.microsoft.com/office/powerpoint/2010/main" val="4256808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Autofit/>
          </a:bodyPr>
          <a:lstStyle/>
          <a:p>
            <a:r>
              <a:rPr lang="ja-JP" altLang="ja-JP" dirty="0"/>
              <a:t>次回の会議開催日について以下の案があります。</a:t>
            </a:r>
          </a:p>
          <a:p>
            <a:pPr lvl="1"/>
            <a:r>
              <a:rPr lang="ja-JP" altLang="ja-JP" dirty="0"/>
              <a:t>全体会議（仮称）</a:t>
            </a:r>
            <a:r>
              <a:rPr lang="en-US" altLang="ja-JP" dirty="0"/>
              <a:t>9</a:t>
            </a:r>
            <a:r>
              <a:rPr lang="ja-JP" altLang="ja-JP" dirty="0"/>
              <a:t>月（メール，</a:t>
            </a:r>
            <a:r>
              <a:rPr lang="en-US" altLang="ja-JP" dirty="0"/>
              <a:t>WEB</a:t>
            </a:r>
            <a:r>
              <a:rPr lang="ja-JP" altLang="ja-JP" dirty="0" err="1"/>
              <a:t>，</a:t>
            </a:r>
            <a:r>
              <a:rPr lang="en-US" altLang="ja-JP" dirty="0"/>
              <a:t>FB</a:t>
            </a:r>
            <a:r>
              <a:rPr lang="ja-JP" altLang="ja-JP" dirty="0"/>
              <a:t>で広報）</a:t>
            </a:r>
          </a:p>
          <a:p>
            <a:pPr lvl="1"/>
            <a:r>
              <a:rPr lang="ja-JP" altLang="ja-JP" dirty="0"/>
              <a:t>コアメンバー会議（仮称）</a:t>
            </a:r>
            <a:r>
              <a:rPr lang="en-US" altLang="ja-JP" dirty="0"/>
              <a:t>8</a:t>
            </a:r>
            <a:r>
              <a:rPr lang="ja-JP" altLang="ja-JP" dirty="0"/>
              <a:t>月</a:t>
            </a:r>
            <a:r>
              <a:rPr lang="en-US" altLang="ja-JP" dirty="0"/>
              <a:t>26</a:t>
            </a:r>
            <a:r>
              <a:rPr lang="ja-JP" altLang="ja-JP" dirty="0"/>
              <a:t>・</a:t>
            </a:r>
            <a:r>
              <a:rPr lang="en-US" altLang="ja-JP" dirty="0"/>
              <a:t>27</a:t>
            </a:r>
            <a:r>
              <a:rPr lang="ja-JP" altLang="ja-JP" dirty="0"/>
              <a:t>・</a:t>
            </a:r>
            <a:r>
              <a:rPr lang="en-US" altLang="ja-JP" dirty="0"/>
              <a:t>28</a:t>
            </a:r>
            <a:r>
              <a:rPr lang="ja-JP" altLang="ja-JP" dirty="0"/>
              <a:t>・</a:t>
            </a:r>
            <a:r>
              <a:rPr lang="en-US" altLang="ja-JP" dirty="0"/>
              <a:t>29</a:t>
            </a:r>
            <a:r>
              <a:rPr lang="ja-JP" altLang="ja-JP" dirty="0"/>
              <a:t>日（月火水木）</a:t>
            </a:r>
            <a:r>
              <a:rPr lang="en-US" altLang="ja-JP" dirty="0"/>
              <a:t>19</a:t>
            </a:r>
            <a:r>
              <a:rPr lang="ja-JP" altLang="ja-JP" dirty="0"/>
              <a:t>時～</a:t>
            </a:r>
          </a:p>
        </p:txBody>
      </p:sp>
      <p:sp>
        <p:nvSpPr>
          <p:cNvPr id="3" name="日付プレースホルダー 2"/>
          <p:cNvSpPr>
            <a:spLocks noGrp="1"/>
          </p:cNvSpPr>
          <p:nvPr>
            <p:ph type="dt" sz="half" idx="10"/>
          </p:nvPr>
        </p:nvSpPr>
        <p:spPr/>
        <p:txBody>
          <a:bodyPr/>
          <a:lstStyle/>
          <a:p>
            <a:r>
              <a:rPr kumimoji="1" lang="en-US" altLang="ja-JP" smtClean="0"/>
              <a:t>2019/6/6</a:t>
            </a:r>
            <a:endParaRPr kumimoji="1" lang="ja-JP" altLang="en-US"/>
          </a:p>
        </p:txBody>
      </p:sp>
      <p:sp>
        <p:nvSpPr>
          <p:cNvPr id="4" name="フッター プレースホルダー 3"/>
          <p:cNvSpPr>
            <a:spLocks noGrp="1"/>
          </p:cNvSpPr>
          <p:nvPr>
            <p:ph type="ftr" sz="quarter" idx="11"/>
          </p:nvPr>
        </p:nvSpPr>
        <p:spPr/>
        <p:txBody>
          <a:bodyPr/>
          <a:lstStyle/>
          <a:p>
            <a:r>
              <a:rPr lang="ja-JP" altLang="en-US" b="1" smtClean="0"/>
              <a:t>被災地支援者のための神奈川広域連携プロジェクト（仮称）</a:t>
            </a:r>
            <a:endParaRPr lang="en-US" altLang="ja-JP" sz="1400" b="1" dirty="0">
              <a:latin typeface="HG正楷書体" pitchFamily="65" charset="-128"/>
              <a:ea typeface="HG正楷書体" pitchFamily="65" charset="-128"/>
              <a:cs typeface="ＭＳ Ｐゴシック"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
        <p:nvSpPr>
          <p:cNvPr id="6" name="タイトル 5"/>
          <p:cNvSpPr>
            <a:spLocks noGrp="1"/>
          </p:cNvSpPr>
          <p:nvPr>
            <p:ph type="title"/>
          </p:nvPr>
        </p:nvSpPr>
        <p:spPr/>
        <p:txBody>
          <a:bodyPr>
            <a:normAutofit/>
          </a:bodyPr>
          <a:lstStyle/>
          <a:p>
            <a:r>
              <a:rPr lang="ja-JP" altLang="en-US" dirty="0" smtClean="0"/>
              <a:t>議案</a:t>
            </a:r>
            <a:r>
              <a:rPr lang="ja-JP" altLang="en-US" dirty="0"/>
              <a:t>８．</a:t>
            </a:r>
            <a:r>
              <a:rPr lang="ja-JP" altLang="ja-JP" dirty="0"/>
              <a:t>次回会議開催日について</a:t>
            </a:r>
            <a:endParaRPr lang="en-US" altLang="ja-JP" dirty="0"/>
          </a:p>
        </p:txBody>
      </p:sp>
    </p:spTree>
    <p:extLst>
      <p:ext uri="{BB962C8B-B14F-4D97-AF65-F5344CB8AC3E}">
        <p14:creationId xmlns:p14="http://schemas.microsoft.com/office/powerpoint/2010/main" val="13679030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クラリティ">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1160</TotalTime>
  <Words>837</Words>
  <Application>Microsoft Office PowerPoint</Application>
  <PresentationFormat>画面に合わせる (4:3)</PresentationFormat>
  <Paragraphs>99</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クラリティ</vt:lpstr>
      <vt:lpstr>第2回実行委員会</vt:lpstr>
      <vt:lpstr>Agenda</vt:lpstr>
      <vt:lpstr>2 意識共有</vt:lpstr>
      <vt:lpstr>議案</vt:lpstr>
      <vt:lpstr>議案３．訓練の具体的な実施案</vt:lpstr>
      <vt:lpstr>議案４．今後の会議に関する説明</vt:lpstr>
      <vt:lpstr>議案４．今後の会議に関する説明</vt:lpstr>
      <vt:lpstr>議案７．名称等</vt:lpstr>
      <vt:lpstr>議案８．次回会議開催日について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神奈川レスキューサポートバイク・ネットワーク</dc:title>
  <dc:creator>sawaken</dc:creator>
  <cp:lastModifiedBy>sawaken</cp:lastModifiedBy>
  <cp:revision>118</cp:revision>
  <dcterms:created xsi:type="dcterms:W3CDTF">2014-02-15T14:35:37Z</dcterms:created>
  <dcterms:modified xsi:type="dcterms:W3CDTF">2019-08-01T14:49:51Z</dcterms:modified>
</cp:coreProperties>
</file>